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0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06"/>
    <p:restoredTop sz="94737"/>
  </p:normalViewPr>
  <p:slideViewPr>
    <p:cSldViewPr snapToGrid="0" snapToObjects="1">
      <p:cViewPr varScale="1">
        <p:scale>
          <a:sx n="19" d="100"/>
          <a:sy n="19" d="100"/>
        </p:scale>
        <p:origin x="29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5464856"/>
            <a:ext cx="14760575" cy="8268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300" b="1">
                <a:latin typeface="Arial" charset="0"/>
                <a:ea typeface="Arial" charset="0"/>
                <a:cs typeface="Arial" charset="0"/>
              </a:defRPr>
            </a:lvl1pPr>
            <a:lvl3pPr marL="3027487" indent="0">
              <a:buNone/>
              <a:defRPr/>
            </a:lvl3pPr>
          </a:lstStyle>
          <a:p>
            <a:pPr lvl="0"/>
            <a:r>
              <a:rPr lang="en-US" dirty="0" smtClean="0"/>
              <a:t>Name </a:t>
            </a:r>
            <a:r>
              <a:rPr lang="en-US" smtClean="0"/>
              <a:t>and surname</a:t>
            </a:r>
            <a:endParaRPr lang="en-US" dirty="0" smtClean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5671800" y="40276204"/>
            <a:ext cx="13269913" cy="161607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60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Optional text to mention collaborators, funders, etc.</a:t>
            </a:r>
            <a:endParaRPr lang="en-US" dirty="0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1371600" y="1475130"/>
            <a:ext cx="14760575" cy="3016250"/>
          </a:xfrm>
          <a:prstGeom prst="rect">
            <a:avLst/>
          </a:prstGeo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0" b="1" i="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Up to three title lines for labelling the public engagement poster for the 25th anniversary celebration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3142" y="1500091"/>
            <a:ext cx="9319909" cy="30289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323" y="40240918"/>
            <a:ext cx="4324172" cy="1761098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439606" y="6792683"/>
            <a:ext cx="27396000" cy="216000"/>
          </a:xfrm>
          <a:prstGeom prst="rect">
            <a:avLst/>
          </a:prstGeom>
          <a:solidFill>
            <a:srgbClr val="FBC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39606" y="7730836"/>
            <a:ext cx="27396000" cy="318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Try to keep within the grey box</a:t>
            </a:r>
            <a:br>
              <a:rPr lang="en-US" sz="60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60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(delete when your poster is ready)</a:t>
            </a:r>
            <a:endParaRPr lang="en-US" sz="6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643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Olivares</dc:creator>
  <cp:lastModifiedBy>Louise Walker</cp:lastModifiedBy>
  <cp:revision>18</cp:revision>
  <dcterms:created xsi:type="dcterms:W3CDTF">2018-04-26T09:07:43Z</dcterms:created>
  <dcterms:modified xsi:type="dcterms:W3CDTF">2018-04-26T11:11:20Z</dcterms:modified>
</cp:coreProperties>
</file>